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73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4000" contrast="-16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84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85728"/>
            <a:ext cx="7815290" cy="201295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Вредители томата, перца, баклажана в защищенном грунте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401080" cy="6143668"/>
          </a:xfrm>
        </p:spPr>
        <p:txBody>
          <a:bodyPr>
            <a:normAutofit fontScale="850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Вредоносность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Тля зеленая персиковая (тля оранжерейная, тля табачная) вредит молодым саженцам персика в молодых садах и питомниках. Жизнедеятельность насекомых вызывает обесцвечивание, морщинистость и беспорядочное скручивание верхушечных листочков. Проходит питание на цветах. При массовом заселении цветы опадают и высыхают. Значительный вред наносится посадкам табака, картофеля, капусты, оранжерейным, лекарственным и многим другим растениям. Непосредственное влияние слабое. Опасный переносчик вирусов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Экономический порог вредоносности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наступает при заселении 25% листьев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329642" cy="5840435"/>
          </a:xfrm>
        </p:spPr>
        <p:txBody>
          <a:bodyPr>
            <a:normAutofit/>
          </a:bodyPr>
          <a:lstStyle/>
          <a:p>
            <a:pPr marL="0" indent="342900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Меры борьбы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Агротехнические мероприятия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Производят вырезку волчков и прикорневой поросли, на которых могут зимовать яйца и питаются популяции вредителя в летний период.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Обязательна борьба с сорной растительностью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Биологический способ борьбы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Своевременное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опрыскивание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биологическими пестицидами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ctr"/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Картофельная 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большая тля</a:t>
            </a:r>
            <a:b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Macrosiphum</a:t>
            </a:r>
            <a:r>
              <a:rPr lang="en-US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euphorbiae</a:t>
            </a:r>
            <a:r>
              <a:rPr lang="en-US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Класс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Насекомые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en-US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Insecta</a:t>
            </a:r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Отряд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Равнокрылые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en-US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Homoptera</a:t>
            </a:r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Семейство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Тли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настоящие - </a:t>
            </a:r>
            <a:r>
              <a:rPr lang="en-US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Aphididae</a:t>
            </a:r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Род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Macrosiphum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Картофельная большая тля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– 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полифаг.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Представитель подотряда Тлей. Вредит картофелю, свекле, капусте, томатам, комнатным и тепличным растениям. Переносит более 50 различных вирусов. Развитие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неполноцикличное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иногда однодомное. На севере зимует в теплых помещениях в стадии бескрылой девственницы, на юге – в открытом грунте на сорняках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401080" cy="6429420"/>
          </a:xfrm>
        </p:spPr>
        <p:txBody>
          <a:bodyPr/>
          <a:lstStyle/>
          <a:p>
            <a:pPr marL="0" indent="342900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Вредоносность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Большая картофельная тля вредит посевам картофеля, свеклы, капусты, томатов, многим комнатным и тепличным растениям. Основной вред от воздействия насекомого – распространение более 50 видов разнообразных вирусных заболеваний.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401080" cy="628654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Меры борьбы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Агротехнические мероприятия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Борьба с сорной растительностью.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Соблюдение агротехнической технологии возделывания культур.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Тщательная уборка продукции с полей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Химический способ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Своевременная обработка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растений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фосфорорганическими соединениями, 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неоникотиноидами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Обработка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клубней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пиретроидами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неоникотиноидами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Биологический способ борьбы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Опрыскивание биологическими пестицидами</a:t>
            </a:r>
          </a:p>
          <a:p>
            <a:pPr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401080" cy="5840435"/>
          </a:xfrm>
        </p:spPr>
        <p:txBody>
          <a:bodyPr>
            <a:normAutofit fontScale="85000" lnSpcReduction="20000"/>
          </a:bodyPr>
          <a:lstStyle/>
          <a:p>
            <a:pPr fontAlgn="ctr">
              <a:buNone/>
            </a:pPr>
            <a:r>
              <a:rPr lang="ru-RU" sz="3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Томатный листовой </a:t>
            </a:r>
            <a:r>
              <a:rPr lang="ru-RU" sz="3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минер </a:t>
            </a:r>
            <a:r>
              <a:rPr lang="ru-RU" sz="38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Liriomyza</a:t>
            </a:r>
            <a:r>
              <a:rPr lang="ru-RU" sz="3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sativae</a:t>
            </a:r>
            <a:endParaRPr lang="ru-RU" sz="38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ctr">
              <a:buNone/>
            </a:pPr>
            <a:endParaRPr lang="ru-RU" sz="38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Класс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Насекомые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en-US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Insecta</a:t>
            </a:r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Отряд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Двукрылые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en-US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Diptera</a:t>
            </a:r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Семейство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Мухи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минирующие - </a:t>
            </a:r>
            <a:r>
              <a:rPr lang="en-US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Agromyzidae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b="1" dirty="0" smtClean="0"/>
              <a:t> 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Томатный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листовой минер 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 полифаг, карантинный вид, не зарегистрированный на территории России. Вредит в открытом и закрытом грунте. Предпочитает растения из семейств пасленовых и бобовых. Повреждает томаты, огурцы, баклажаны, перец, дыни, люцерну, различные цветочные культуры. Вред наносят личинки, минирующие черешки и листья. Размножение двуполое. Развитие полное. Зимует в стадии куколки. В теплом климате размножается непрерывно в течение года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472518" cy="5768997"/>
          </a:xfrm>
        </p:spPr>
        <p:txBody>
          <a:bodyPr>
            <a:normAutofit fontScale="625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Вредоносность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Томатный листовой минер – карантинный вид, не зарегистрированный на территории России. Вредит различным овощным культурам в открытом и закрытом грунте. Предпочитает растения из семейств бобовых и пасленовых. Вред наносят личинки, минирующие черешки и листья. В результате способность растений к фотосинтезу уменьшается, а сильно пораженные листья опадают, что вызывает у растения солнечные ожоги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Экономический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порог вредоносности на томатах – 15 мин на листе. При 30 минах на листе потери урожая составят 10 %, при 60 – 20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%.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Распространяться вредитель может с облиственными живыми растениями (побегами), посадочным материалом, срезанными декоративными растениями, листовыми овощами, зелеными, горшечными культурами и прочим. Распространение обычно происходит при помощи яиц, личинок и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пупария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территории РФ томатный листовой минер способен заселить все предприятия закрытого грунта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543956" cy="6357982"/>
          </a:xfrm>
        </p:spPr>
        <p:txBody>
          <a:bodyPr/>
          <a:lstStyle/>
          <a:p>
            <a:pPr marL="0" indent="342900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Меры борьбы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Химический способ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Фумигация посадочного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материала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Карантинные мероприятия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Досмотр растительного материала в пунктах ввоза.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Трехмесячный контроль над ввезенной продукцией на территории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хозяйства.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План лекции: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401080" cy="521497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Биология, экология, вредоносность тепличной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белокрылки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Биология, экология, вредоносность ржавого томатного клеща;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Биология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экология, вредоносность персиковой тли;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Биология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экология, вредоносность большой картофельной тли; 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Биология, экология, вредоносность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томатный листовой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минеров.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154098"/>
          </a:xfrm>
        </p:spPr>
        <p:txBody>
          <a:bodyPr>
            <a:noAutofit/>
          </a:bodyPr>
          <a:lstStyle/>
          <a:p>
            <a:pPr font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Биология, экология, вредоносность тепличной </a:t>
            </a:r>
            <a:r>
              <a:rPr lang="ru-RU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белокрылки</a:t>
            </a:r>
            <a:r>
              <a:rPr lang="ru-RU" sz="2800" b="1" dirty="0" smtClean="0"/>
              <a:t>  </a:t>
            </a:r>
            <a:r>
              <a:rPr lang="en-US" sz="28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Trialeurodes</a:t>
            </a:r>
            <a:r>
              <a:rPr lang="en-US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vaporarium</a:t>
            </a:r>
            <a:r>
              <a:rPr lang="en-US" sz="3200" i="1" dirty="0" smtClean="0"/>
              <a:t/>
            </a:r>
            <a:br>
              <a:rPr lang="en-US" sz="3200" i="1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Класс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Насекомые - </a:t>
            </a:r>
            <a:r>
              <a:rPr lang="en-US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Insecta</a:t>
            </a:r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Отряд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Равнокрылые - </a:t>
            </a:r>
            <a:r>
              <a:rPr lang="en-US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Homoptera</a:t>
            </a:r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Семейство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Белокрылки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 </a:t>
            </a:r>
            <a:r>
              <a:rPr lang="en-US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Aleyrodidae</a:t>
            </a:r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Род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Trialeurodes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Белокрылка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оранжерейная (тепличная) 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 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полифаг.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Тропический вид. Распространена повсеместно в закрытом грунте. Вредит томатам, огурцам, табаку, разнообразным тепличным и комнатным растениям. Превращение неполное. Размножение двуполое. В оранжерее развивается круглогодично, в природе – только летом при плюсовых температурах. Зиму не переносит. Генерация в среднем длится 30–40 дней. В тропиках наблюдается до четырех генераций в год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8786874" cy="6572272"/>
          </a:xfrm>
        </p:spPr>
        <p:txBody>
          <a:bodyPr>
            <a:normAutofit/>
          </a:bodyPr>
          <a:lstStyle/>
          <a:p>
            <a:pPr marL="28800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Вредоносность</a:t>
            </a:r>
          </a:p>
          <a:p>
            <a:pPr marL="28800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Белокрылка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оранжерейная – 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полифаг: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вредит томатам, огурцам, табаку, а также всем прочим тепличным и оранжерейным растениям. Личинки и взрослые особи, высасывая сок, вызывают пожелтение листовой пластинки. При значительной численности популяции и сильном повреждении растения отстают в сроках цветения,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плодообразования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 созревания плодов, снижается урожайность. Кроме непосредственного вреда, причиняемого насекомыми, на состояние растений отрицательно влияют и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сажистые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грибы, поселяющиеся на сахаристых выделениях личинок 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белокрылки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472518" cy="5840435"/>
          </a:xfrm>
        </p:spPr>
        <p:txBody>
          <a:bodyPr>
            <a:normAutofit fontScale="55000" lnSpcReduction="20000"/>
          </a:bodyPr>
          <a:lstStyle/>
          <a:p>
            <a:pPr marL="28800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Меры борьбы</a:t>
            </a:r>
          </a:p>
          <a:p>
            <a:pPr marL="28800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Профилактические мероприятия</a:t>
            </a:r>
          </a:p>
          <a:p>
            <a:pPr marL="28800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предупреждения появления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белокрылки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оранжерейной рекомендуется:</a:t>
            </a:r>
          </a:p>
          <a:p>
            <a:pPr marL="28800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Уничтожение сорной растительности в теплицах и оранжереях и вблизи них.</a:t>
            </a:r>
          </a:p>
          <a:p>
            <a:pPr marL="28800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Профилактические осмотры.</a:t>
            </a:r>
          </a:p>
          <a:p>
            <a:pPr marL="28800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Соблюдение профилактических, организационно-хозяйственных и агротехнических мероприятий по предупреждению проникновения насекомого в помещения теплиц и оранжерей.</a:t>
            </a:r>
          </a:p>
          <a:p>
            <a:pPr marL="28800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Соблюдение агротехники и технологии выращивания растений.</a:t>
            </a:r>
          </a:p>
          <a:p>
            <a:pPr marL="28800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Промораживание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теплицы в зимнее время.</a:t>
            </a:r>
          </a:p>
          <a:p>
            <a:pPr marL="28800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Истребительные мероприятия</a:t>
            </a:r>
          </a:p>
          <a:p>
            <a:pPr marL="28800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Химический метод борьбы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 Опрыскивание растений 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неоникотиноидами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пиретроидами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 фосфорорганическими соединениями, ингибиторами синтеза хитина в течение вегетационного периода. Химическую борьбу начинают сразу при обнаружении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вредителя.Рекомендовано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использование пестицидов в смеси с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прилипателями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800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Механический метод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Использование желтых клеевых ловушек.</a:t>
            </a:r>
          </a:p>
          <a:p>
            <a:pPr marL="28800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Биологический метод борьбы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Выпуск паразитических насекомых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энкарзии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 количестве 3 особи на 1 кв.м, клопа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макрофлоруса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двукратно по 5 особей на кв.м.с интервалом около двух недель</a:t>
            </a:r>
          </a:p>
          <a:p>
            <a:pPr>
              <a:buNone/>
            </a:pP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401080" cy="6429420"/>
          </a:xfrm>
        </p:spPr>
        <p:txBody>
          <a:bodyPr>
            <a:normAutofit fontScale="85000" lnSpcReduction="20000"/>
          </a:bodyPr>
          <a:lstStyle/>
          <a:p>
            <a:pPr fontAlgn="ctr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Ржавый клещ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томатный - </a:t>
            </a:r>
            <a:r>
              <a:rPr lang="en-US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Aculops</a:t>
            </a:r>
            <a:r>
              <a:rPr lang="en-US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lycopersici</a:t>
            </a:r>
            <a:endParaRPr lang="ru-RU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Класс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Паукообразные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en-US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Arachnida</a:t>
            </a:r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Отряд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Акариформные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клещи - </a:t>
            </a:r>
            <a:r>
              <a:rPr lang="en-US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Acariformes</a:t>
            </a:r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Семейство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Клещи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галловые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четырехногие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 </a:t>
            </a:r>
            <a:r>
              <a:rPr lang="en-US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Eriophyidae</a:t>
            </a:r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Род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Aculops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Ржавый клещ 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вредитель томатов в закрытом грунте. Может повреждать баклажаны, перец, табак, картофель, дурман и многие другие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растения.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Размножение может быть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сперматофорным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но в основном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партогенетическое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Зимуют самки. При благоприятных условиях развития в год дает множество поколений. Клещ обычно заселяет поверхность растений, но может проникать неглубоко в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эпидермис.</a:t>
            </a:r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ctr">
              <a:buNone/>
            </a:pPr>
            <a:endParaRPr lang="en-US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329642" cy="5929354"/>
          </a:xfrm>
        </p:spPr>
        <p:txBody>
          <a:bodyPr>
            <a:normAutofit fontScale="700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Вредоносность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Ржавый томатный клещ – вредитель овощных, пасленовых культур. Особенно вредоносен для томатов закрытого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грунта.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 и все растительноядные клещи, не является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плодоповреждающим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вредителем. Вредоносность заключается в угнетении ассимиляционного аппарата растений. Заселяя листья, клещи, при помощи 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хелицер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прокалывают клетки и высасывают их содержимое. Результатом этого является усиление транспирации, нарушение водного баланса, фотосинтеза, снижение содержания хлорофилла, сахаристости плодов. Одновременно наблюдается снижение засухоустойчивости и иммунитета растений к вторичным вредителям и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болезням.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 обильном заселении, поврежденные растения угнетаются и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погибают.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Установлено, что на устойчивость растений к данному виду клещей влияет толщина нижнего эпидермиса и губчатой паренхимы,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опушенность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листовой пластинки, плотность клеток и количестве устьиц нижнего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эпидермиса</a:t>
            </a:r>
            <a:r>
              <a:rPr lang="ru-RU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329642" cy="614366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Меры борьбы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Агротехнические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мероприятия: 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удаление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 теплиц растительных остатков;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борьба с сорными растениями;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соблюдение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севооборота</a:t>
            </a:r>
            <a:r>
              <a:rPr lang="ru-RU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Химический способ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опрыскивание парников, теплиц и оранжерей в период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между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культурооборотами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серосодержащими препаратами;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своевременное опрыскивание вегетирующих растений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инсектоакарицидами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фосфорорганическими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соединениями, 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неоникотиноидами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пиретроидами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Биологический способ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своевременный выпуск клещей </a:t>
            </a:r>
            <a:r>
              <a:rPr lang="ru-RU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Neoseiulus</a:t>
            </a: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cucumeris</a:t>
            </a: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=Amblyseius</a:t>
            </a: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cucumeris</a:t>
            </a: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из отряда 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Паразитоформные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клещи </a:t>
            </a: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Parasitiformes</a:t>
            </a: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выпуск энтомофага Обыкновенная златоглазка </a:t>
            </a: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Chrysoperla</a:t>
            </a: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carnea</a:t>
            </a: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– применяется на всех фазах развития повреждаемой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культуры.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ct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Персиковая </a:t>
            </a: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оранжерейная (табачная) тля</a:t>
            </a:r>
            <a:b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Myzodes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persicae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401080" cy="5286412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Класс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Насекомые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en-US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Insecta</a:t>
            </a:r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Отряд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Равнокрылые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en-US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Homoptera</a:t>
            </a:r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Семейство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Тли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настоящие - </a:t>
            </a:r>
            <a:r>
              <a:rPr lang="en-US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Aphididae</a:t>
            </a:r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Род -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Myzodes</a:t>
            </a:r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Тля персиковая зеленая (тля оранжерейная или табачная) 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опасный вредитель многих культур, как и все представители подотряда Тлей, полиморфна. Жизненный цикл состоит из многих морфологически различных генераций. При этом наблюдается последовательность партеногенетических поколений в течение вегетационного периода и одно, последнее в сезоне,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амфигонное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двоеполое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поколение.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Вид двудомный. Первичный хозяин – персик. Число видов вторичных хозяев достигает 400. Параллельно развиваются две формы –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полноцикличная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неполноцикличная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Местные поселения тлей обычно состоят из какой-нибудь одной формы, но иногда из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нескольких.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382</Words>
  <PresentationFormat>Экран (4:3)</PresentationFormat>
  <Paragraphs>95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Вредители томата, перца, баклажана в защищенном грунте</vt:lpstr>
      <vt:lpstr>План лекции:</vt:lpstr>
      <vt:lpstr>Биология, экология, вредоносность тепличной белокрылки  Trialeurodes vaporarium </vt:lpstr>
      <vt:lpstr>Слайд 4</vt:lpstr>
      <vt:lpstr>Слайд 5</vt:lpstr>
      <vt:lpstr>Слайд 6</vt:lpstr>
      <vt:lpstr>Слайд 7</vt:lpstr>
      <vt:lpstr>Слайд 8</vt:lpstr>
      <vt:lpstr> Персиковая оранжерейная (табачная) тля Myzodes persicae </vt:lpstr>
      <vt:lpstr>Слайд 10</vt:lpstr>
      <vt:lpstr>Слайд 11</vt:lpstr>
      <vt:lpstr> Картофельная большая тля Macrosiphum euphorbiae 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Вредители томата, перца, баклажана в защищенном грунте</dc:title>
  <dc:creator>Оля</dc:creator>
  <cp:lastModifiedBy>Оля</cp:lastModifiedBy>
  <cp:revision>18</cp:revision>
  <dcterms:created xsi:type="dcterms:W3CDTF">2022-09-14T10:39:30Z</dcterms:created>
  <dcterms:modified xsi:type="dcterms:W3CDTF">2022-09-15T13:16:33Z</dcterms:modified>
</cp:coreProperties>
</file>